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3" d="100"/>
          <a:sy n="63" d="100"/>
        </p:scale>
        <p:origin x="1596" y="84"/>
      </p:cViewPr>
      <p:guideLst>
        <p:guide orient="horz" pos="460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D292-4C55-B24A-8589-EF27FAC0F5A7}" type="datetimeFigureOut">
              <a:rPr lang="en-US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6A020-C697-9345-8165-1045789D452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" y="1177"/>
            <a:ext cx="10053560" cy="7770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302499"/>
            <a:ext cx="10058400" cy="439663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rgbClr val="C32033"/>
                </a:solidFill>
                <a:latin typeface="Arial"/>
                <a:cs typeface="Arial"/>
              </a:rPr>
              <a:t>For more information, contact: (XXX) </a:t>
            </a:r>
            <a:r>
              <a:rPr lang="en-US" sz="1100">
                <a:solidFill>
                  <a:srgbClr val="C32033"/>
                </a:solidFill>
                <a:latin typeface="Arial"/>
                <a:cs typeface="Arial"/>
              </a:rPr>
              <a:t>XXX-XXXX  </a:t>
            </a:r>
            <a:r>
              <a:rPr lang="en-US" sz="1100" dirty="0">
                <a:solidFill>
                  <a:srgbClr val="C32033"/>
                </a:solidFill>
                <a:latin typeface="Arial"/>
                <a:cs typeface="Arial"/>
              </a:rPr>
              <a:t>• email@address.com • www.website.com</a:t>
            </a:r>
          </a:p>
        </p:txBody>
      </p:sp>
      <p:pic>
        <p:nvPicPr>
          <p:cNvPr id="6" name="Picture 5" descr="logo-placehol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34" y="101978"/>
            <a:ext cx="1088787" cy="9073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1177"/>
            <a:ext cx="10055351" cy="77700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8AE5FAB35C943ABF56F5FD20C04E5" ma:contentTypeVersion="12" ma:contentTypeDescription="Create a new document." ma:contentTypeScope="" ma:versionID="3e64d4a83ab3a2826546e73273c808b7">
  <xsd:schema xmlns:xsd="http://www.w3.org/2001/XMLSchema" xmlns:xs="http://www.w3.org/2001/XMLSchema" xmlns:p="http://schemas.microsoft.com/office/2006/metadata/properties" xmlns:ns2="5e9407b1-4f2f-4913-9928-7e4154caf9fe" xmlns:ns3="5f7fda24-0605-4d81-9dda-a669073443c2" targetNamespace="http://schemas.microsoft.com/office/2006/metadata/properties" ma:root="true" ma:fieldsID="1c0227ddc9776c74878532c978d8e13f" ns2:_="" ns3:_="">
    <xsd:import namespace="5e9407b1-4f2f-4913-9928-7e4154caf9fe"/>
    <xsd:import namespace="5f7fda24-0605-4d81-9dda-a66907344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407b1-4f2f-4913-9928-7e4154caf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da24-0605-4d81-9dda-a66907344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39114A-1DC8-4B0A-A3CE-1EB7C69515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407b1-4f2f-4913-9928-7e4154caf9fe"/>
    <ds:schemaRef ds:uri="5f7fda24-0605-4d81-9dda-a66907344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B58D3E-A1AE-40FF-9C89-7C791E81FD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F0A80C-0A2E-43A5-A150-54A1A8D44254}">
  <ds:schemaRefs>
    <ds:schemaRef ds:uri="http://purl.org/dc/dcmitype/"/>
    <ds:schemaRef ds:uri="5e9407b1-4f2f-4913-9928-7e4154caf9f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5f7fda24-0605-4d81-9dda-a669073443c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KBC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Keybridge</dc:creator>
  <cp:lastModifiedBy>Kelly Loussedes</cp:lastModifiedBy>
  <cp:revision>12</cp:revision>
  <dcterms:created xsi:type="dcterms:W3CDTF">2020-10-26T20:12:27Z</dcterms:created>
  <dcterms:modified xsi:type="dcterms:W3CDTF">2022-05-05T13:29:59Z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0x0101001938AE5FAB35C943ABF56F5FD20C04E5</vt:lpwstr>
  </property>
  <property fmtid="{D5CDD505-2E9C-101B-9397-08002B2CF9AE}" pid="3" name="Order">
    <vt:r8>183600</vt:r8>
  </property>
</Properties>
</file>